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CEC1DE-2001-48E8-90C4-D3478CEAD0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6E6F83E-F4C6-4B0B-AC60-C9539261FE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3C6D8FB-9A65-4255-8C68-BBD451F6F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0FF4-E21B-423C-AA32-E37124BA85BE}" type="datetimeFigureOut">
              <a:rPr lang="de-DE" smtClean="0"/>
              <a:t>10.09.2020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FA4153B-4032-42BB-88A2-D03D6FFEE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6D85466-8A38-42D8-A8D5-545E41CF0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EA2FB-3926-44D2-A0E6-6AE775C4CC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8698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368452-8E39-4683-824E-9F0BFE243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5B4F17D-711E-4E2A-AEC6-482AA5B7EE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44C6A18-9C18-4AD0-9332-55111305B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0FF4-E21B-423C-AA32-E37124BA85BE}" type="datetimeFigureOut">
              <a:rPr lang="de-DE" smtClean="0"/>
              <a:t>10.09.2020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A949DAB-F205-4E82-8F36-B83F08395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4ABA289-5B29-4DF5-9A4B-0FE9B5FCD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EA2FB-3926-44D2-A0E6-6AE775C4CC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45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7CB7BE5-BD0C-44E4-8994-332395F591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73F1066-D98B-482F-8FE7-FC09FF8AB6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F218A77-55C6-4099-87A2-DD6FA9110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0FF4-E21B-423C-AA32-E37124BA85BE}" type="datetimeFigureOut">
              <a:rPr lang="de-DE" smtClean="0"/>
              <a:t>10.09.2020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5CC83E2-3FAC-419D-B9C3-6BBF1501D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D2D81B2-CAEF-4515-928D-6FCF27BC4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EA2FB-3926-44D2-A0E6-6AE775C4CC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6601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AD7F54-01F1-4047-910B-E696E0169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01FA135-FC67-4D0D-8DBB-90066118E9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EB487C2-1930-449F-A84B-4A8B92135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0FF4-E21B-423C-AA32-E37124BA85BE}" type="datetimeFigureOut">
              <a:rPr lang="de-DE" smtClean="0"/>
              <a:t>10.09.2020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AF1863C-B515-4C5D-8A0D-1F9FD4597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56E5933-2291-4B7F-9E9F-106E7CE21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EA2FB-3926-44D2-A0E6-6AE775C4CC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4343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9560A4-3A26-4B9D-AFAD-D34489765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81A16B6-B046-43C0-B0CB-8FBBEC98A3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1769410-B157-474D-9BEA-53020B693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0FF4-E21B-423C-AA32-E37124BA85BE}" type="datetimeFigureOut">
              <a:rPr lang="de-DE" smtClean="0"/>
              <a:t>10.09.2020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9C7B497-1042-47A1-9097-61D9E8AAC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728D433-FD12-4959-959A-0D2C99285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EA2FB-3926-44D2-A0E6-6AE775C4CC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6086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789A43-628C-4CF0-B853-0731667D1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1856821-1FCC-4712-84FB-A0720C2EBD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2ABAC0D-3BF5-4BCB-BF81-05F4452359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77FDD20-D025-4823-B7B6-8DBE50A9F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0FF4-E21B-423C-AA32-E37124BA85BE}" type="datetimeFigureOut">
              <a:rPr lang="de-DE" smtClean="0"/>
              <a:t>10.09.2020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3026107-E6FB-4C89-AF1E-AE560CF7A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6E7E29C-7718-445B-B9F8-A69538BE4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EA2FB-3926-44D2-A0E6-6AE775C4CC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7257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42B746-25CC-46D1-9989-725AFEAA0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6E87895-8098-43F4-A3CA-40DBEF204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7C7FBF8-7050-4520-8DB5-CAD3D5F3B4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59CD5EC-B6A9-4675-A64F-1A3F38CCE9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22CF186-800E-4DE7-8176-DEBD4CB1C0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55085F4-452D-43BB-BCBB-995BDBF94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0FF4-E21B-423C-AA32-E37124BA85BE}" type="datetimeFigureOut">
              <a:rPr lang="de-DE" smtClean="0"/>
              <a:t>10.09.2020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D7BBB74-E850-4A21-9995-7081D7B83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942652E-06AA-495F-9431-AC59FFCB3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EA2FB-3926-44D2-A0E6-6AE775C4CC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6251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19F7AD-F714-4282-9212-09941020D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86F4E22-6769-46A6-879E-6B1E8E885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0FF4-E21B-423C-AA32-E37124BA85BE}" type="datetimeFigureOut">
              <a:rPr lang="de-DE" smtClean="0"/>
              <a:t>10.09.2020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8FCC1D3-DBDD-4100-88AA-DF5AA329B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69CF6E0-27E4-477B-B1D8-602701852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EA2FB-3926-44D2-A0E6-6AE775C4CC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3365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48A668C-525E-4F84-9EDE-747B46517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0FF4-E21B-423C-AA32-E37124BA85BE}" type="datetimeFigureOut">
              <a:rPr lang="de-DE" smtClean="0"/>
              <a:t>10.09.2020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9481441-64F7-49C2-AB76-B5D85ECE4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689ABB1-703B-4B90-8F84-715E02B5A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EA2FB-3926-44D2-A0E6-6AE775C4CC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136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FF040E-6C0B-47D1-8E71-D8464A1A8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19AE0B4-86EC-4163-B2C9-5743CE0D31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DB10568-3E33-4B50-994A-F287DADD05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ADF2561-4620-4909-B9B3-E84840274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0FF4-E21B-423C-AA32-E37124BA85BE}" type="datetimeFigureOut">
              <a:rPr lang="de-DE" smtClean="0"/>
              <a:t>10.09.2020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CBD5DB3-A290-49B1-8A6B-6236AA260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8B096DC-D645-41A9-B4CA-3D94B76D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EA2FB-3926-44D2-A0E6-6AE775C4CC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1833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B655E2-F0FE-4D0F-9A7A-ABE343EA2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720B063-AA1C-463E-9E4B-4881906CD2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66371E9-753A-4FCA-8803-B86A109390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68A775E-FC4F-444C-AE0E-49F7D1762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0FF4-E21B-423C-AA32-E37124BA85BE}" type="datetimeFigureOut">
              <a:rPr lang="de-DE" smtClean="0"/>
              <a:t>10.09.2020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D741F7E-900B-4A63-ADBD-38121C516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131FDBE-F8C3-44EF-ABE8-19835E005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EA2FB-3926-44D2-A0E6-6AE775C4CC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3419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EC6D57F-276E-4501-B8CD-FD184ED2F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23818D2-CB06-4594-A115-98016E0D4D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D91E73-B522-470A-83D0-E11BA2671C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B80FF4-E21B-423C-AA32-E37124BA85BE}" type="datetimeFigureOut">
              <a:rPr lang="de-DE" smtClean="0"/>
              <a:t>10.09.2020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B0D4B59-E409-4368-8077-CCC2B775F7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80DA299-992B-4AEF-8931-03CF91D5D4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EA2FB-3926-44D2-A0E6-6AE775C4CC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8277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87F31FF6-B658-4D9A-9A30-2514B246FE06}"/>
              </a:ext>
            </a:extLst>
          </p:cNvPr>
          <p:cNvGrpSpPr/>
          <p:nvPr/>
        </p:nvGrpSpPr>
        <p:grpSpPr>
          <a:xfrm>
            <a:off x="1724144" y="690283"/>
            <a:ext cx="8531479" cy="5986670"/>
            <a:chOff x="1724144" y="690283"/>
            <a:chExt cx="8531479" cy="5986670"/>
          </a:xfrm>
        </p:grpSpPr>
        <p:pic>
          <p:nvPicPr>
            <p:cNvPr id="5" name="Grafik 4">
              <a:extLst>
                <a:ext uri="{FF2B5EF4-FFF2-40B4-BE49-F238E27FC236}">
                  <a16:creationId xmlns:a16="http://schemas.microsoft.com/office/drawing/2014/main" id="{0F3B7E4C-2002-4E3B-AB43-11A086B6AB7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24144" y="1179260"/>
              <a:ext cx="8531479" cy="5497693"/>
            </a:xfrm>
            <a:prstGeom prst="rect">
              <a:avLst/>
            </a:prstGeom>
          </p:spPr>
        </p:pic>
        <p:sp>
          <p:nvSpPr>
            <p:cNvPr id="6" name="Textfeld 5">
              <a:extLst>
                <a:ext uri="{FF2B5EF4-FFF2-40B4-BE49-F238E27FC236}">
                  <a16:creationId xmlns:a16="http://schemas.microsoft.com/office/drawing/2014/main" id="{CDFF32AD-17DE-474B-9EB8-45D961CA5920}"/>
                </a:ext>
              </a:extLst>
            </p:cNvPr>
            <p:cNvSpPr txBox="1"/>
            <p:nvPr/>
          </p:nvSpPr>
          <p:spPr>
            <a:xfrm>
              <a:off x="1724144" y="690283"/>
              <a:ext cx="70194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/>
                <a:t>Parkmöglichkeit am 16.09.2020 / Anfahrtsadresse: Stöcken 17, Solingen</a:t>
              </a:r>
            </a:p>
          </p:txBody>
        </p:sp>
        <p:cxnSp>
          <p:nvCxnSpPr>
            <p:cNvPr id="8" name="Gerade Verbindung mit Pfeil 7">
              <a:extLst>
                <a:ext uri="{FF2B5EF4-FFF2-40B4-BE49-F238E27FC236}">
                  <a16:creationId xmlns:a16="http://schemas.microsoft.com/office/drawing/2014/main" id="{1EDD0558-9A75-48EB-BFB7-DC31B6511E3A}"/>
                </a:ext>
              </a:extLst>
            </p:cNvPr>
            <p:cNvCxnSpPr>
              <a:cxnSpLocks/>
            </p:cNvCxnSpPr>
            <p:nvPr/>
          </p:nvCxnSpPr>
          <p:spPr>
            <a:xfrm>
              <a:off x="3818965" y="4624409"/>
              <a:ext cx="717177" cy="313765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3CBF8CF7-1B45-44D3-ADCE-681CAA1E1982}"/>
                </a:ext>
              </a:extLst>
            </p:cNvPr>
            <p:cNvSpPr txBox="1"/>
            <p:nvPr/>
          </p:nvSpPr>
          <p:spPr>
            <a:xfrm>
              <a:off x="2151530" y="4015316"/>
              <a:ext cx="26714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/>
                <a:t>Hier bitte in der Kurve am Baustellenschild parken!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68471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Office PowerPoint</Application>
  <PresentationFormat>Breitbild</PresentationFormat>
  <Paragraphs>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Sabine Schidlowski-Boos</dc:creator>
  <cp:lastModifiedBy>Sabine Schidlowski-Boos</cp:lastModifiedBy>
  <cp:revision>2</cp:revision>
  <dcterms:created xsi:type="dcterms:W3CDTF">2020-09-10T13:31:47Z</dcterms:created>
  <dcterms:modified xsi:type="dcterms:W3CDTF">2020-09-10T13:32:11Z</dcterms:modified>
</cp:coreProperties>
</file>